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1"/>
  </p:sldMasterIdLst>
  <p:notesMasterIdLst>
    <p:notesMasterId r:id="rId12"/>
  </p:notesMasterIdLst>
  <p:handoutMasterIdLst>
    <p:handoutMasterId r:id="rId13"/>
  </p:handoutMasterIdLst>
  <p:sldIdLst>
    <p:sldId id="2304" r:id="rId2"/>
    <p:sldId id="2303" r:id="rId3"/>
    <p:sldId id="406" r:id="rId4"/>
    <p:sldId id="1585" r:id="rId5"/>
    <p:sldId id="323" r:id="rId6"/>
    <p:sldId id="2296" r:id="rId7"/>
    <p:sldId id="2444" r:id="rId8"/>
    <p:sldId id="2301" r:id="rId9"/>
    <p:sldId id="2445" r:id="rId10"/>
    <p:sldId id="2472" r:id="rId11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UNDAMENTALS" id="{3E2DCDE2-314C-41F3-9EF4-CE2E759924CB}">
          <p14:sldIdLst>
            <p14:sldId id="2304"/>
            <p14:sldId id="2303"/>
            <p14:sldId id="406"/>
          </p14:sldIdLst>
        </p14:section>
        <p14:section name="SLIDE STARTERS" id="{E1CDFD5E-D228-49D7-A354-D831D2D8B269}">
          <p14:sldIdLst>
            <p14:sldId id="1585"/>
            <p14:sldId id="323"/>
            <p14:sldId id="2296"/>
          </p14:sldIdLst>
        </p14:section>
        <p14:section name="EXAMPLE SLIDES" id="{AB0B78D9-BF60-4D3F-8F21-FA20EF8B62D6}">
          <p14:sldIdLst>
            <p14:sldId id="2444"/>
            <p14:sldId id="2301"/>
            <p14:sldId id="2445"/>
            <p14:sldId id="24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06A"/>
    <a:srgbClr val="D34727"/>
    <a:srgbClr val="C7550F"/>
    <a:srgbClr val="000000"/>
    <a:srgbClr val="EFAB5B"/>
    <a:srgbClr val="739A4C"/>
    <a:srgbClr val="BABF32"/>
    <a:srgbClr val="087782"/>
    <a:srgbClr val="48C3E2"/>
    <a:srgbClr val="863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4291" autoAdjust="0"/>
  </p:normalViewPr>
  <p:slideViewPr>
    <p:cSldViewPr snapToGrid="0" snapToObjects="1">
      <p:cViewPr varScale="1">
        <p:scale>
          <a:sx n="123" d="100"/>
          <a:sy n="123" d="100"/>
        </p:scale>
        <p:origin x="33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3462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30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15788944650101E-2"/>
          <c:y val="4.2272120953741152E-2"/>
          <c:w val="0.8890867007483465"/>
          <c:h val="0.9102272181976488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9AE-4531-8B59-61720D04F6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9AE-4531-8B59-61720D04F6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F9C-4640-A5D5-F0EE40DD28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F9C-4640-A5D5-F0EE40DD28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F9C-4640-A5D5-F0EE40DD28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</c:v>
                </c:pt>
                <c:pt idx="1">
                  <c:v>18</c:v>
                </c:pt>
                <c:pt idx="2">
                  <c:v>15</c:v>
                </c:pt>
                <c:pt idx="3">
                  <c:v>10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9C-4640-A5D5-F0EE40DD28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234925114874267"/>
          <c:y val="0"/>
          <c:w val="0.38810795512675089"/>
          <c:h val="9.18165551564875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001256853247104E-2"/>
          <c:y val="6.2175244569460941E-2"/>
          <c:w val="0.86703498128307732"/>
          <c:h val="0.842736337631091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</c:v>
                </c:pt>
                <c:pt idx="1">
                  <c:v>14</c:v>
                </c:pt>
                <c:pt idx="2">
                  <c:v>18</c:v>
                </c:pt>
                <c:pt idx="3">
                  <c:v>21</c:v>
                </c:pt>
                <c:pt idx="4">
                  <c:v>22</c:v>
                </c:pt>
                <c:pt idx="5">
                  <c:v>17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0-4BF3-BD20-0A2CF0CBC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22</c:v>
                </c:pt>
                <c:pt idx="1">
                  <c:v>32</c:v>
                </c:pt>
                <c:pt idx="2">
                  <c:v>55</c:v>
                </c:pt>
                <c:pt idx="3">
                  <c:v>55</c:v>
                </c:pt>
                <c:pt idx="4">
                  <c:v>41</c:v>
                </c:pt>
                <c:pt idx="5">
                  <c:v>38</c:v>
                </c:pt>
                <c:pt idx="6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0-4BF3-BD20-0A2CF0CBC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901319"/>
        <c:axId val="225901647"/>
      </c:barChart>
      <c:catAx>
        <c:axId val="225901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901647"/>
        <c:crosses val="autoZero"/>
        <c:auto val="1"/>
        <c:lblAlgn val="ctr"/>
        <c:lblOffset val="100"/>
        <c:noMultiLvlLbl val="0"/>
      </c:catAx>
      <c:valAx>
        <c:axId val="225901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901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93175853018366E-2"/>
          <c:y val="6.2175244569460941E-2"/>
          <c:w val="0.86760613686175825"/>
          <c:h val="0.89678557133794867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F-48D3-A4A9-EA3833F82B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4F-48D3-A4A9-EA3833F82B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4F-48D3-A4A9-EA3833F82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922311"/>
        <c:axId val="225925919"/>
      </c:areaChart>
      <c:catAx>
        <c:axId val="22592231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5925919"/>
        <c:crosses val="autoZero"/>
        <c:auto val="1"/>
        <c:lblAlgn val="ctr"/>
        <c:lblOffset val="100"/>
        <c:noMultiLvlLbl val="0"/>
      </c:catAx>
      <c:valAx>
        <c:axId val="225925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9223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6CA51-F936-394B-9806-25184CB372C6}" type="datetimeFigureOut">
              <a:rPr lang="en-US" smtClean="0">
                <a:latin typeface="Segoe UI" panose="020B0502040204020203" pitchFamily="34" charset="0"/>
              </a:rPr>
              <a:t>11/21/2024</a:t>
            </a:fld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3835D-1F67-8740-A6E3-E9CBFBC1AAFA}" type="slidenum">
              <a:rPr lang="en-US" smtClean="0">
                <a:latin typeface="Segoe UI" panose="020B0502040204020203" pitchFamily="34" charset="0"/>
              </a:rPr>
              <a:t>‹#›</a:t>
            </a:fld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967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egoe UI" panose="020B0502040204020203" pitchFamily="34" charset="0"/>
              </a:defRPr>
            </a:lvl1pPr>
          </a:lstStyle>
          <a:p>
            <a:fld id="{D1379AAA-C0C0-CB49-8400-60D4C0C57CDC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egoe UI" panose="020B0502040204020203" pitchFamily="34" charset="0"/>
              </a:defRPr>
            </a:lvl1pPr>
          </a:lstStyle>
          <a:p>
            <a:fld id="{3C1A31D5-59AE-914B-B6B8-D3FB1071DE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1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178" algn="l" defTabSz="914354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354" algn="l" defTabSz="914354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532" algn="l" defTabSz="914354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709" algn="l" defTabSz="914354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402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53B9473-204C-4147-A2E0-C3E143278840}" type="datetime8">
              <a:rPr lang="en-US" smtClean="0"/>
              <a:t>11/21/2024 1:45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85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B9D4F-5F19-438C-92E8-037C6AE8F8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15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B9D4F-5F19-438C-92E8-037C6AE8F8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81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50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5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B8B6D7-42D6-4E1A-BCC2-0CBF2B2359B7}"/>
              </a:ext>
            </a:extLst>
          </p:cNvPr>
          <p:cNvSpPr/>
          <p:nvPr userDrawn="1"/>
        </p:nvSpPr>
        <p:spPr>
          <a:xfrm>
            <a:off x="0" y="5010150"/>
            <a:ext cx="12192000" cy="1847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53AFE6F-24B9-440C-BB02-46F9A80CBF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101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BFE4E51-FA15-4EC0-8129-B3A2B8BD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60" y="4719397"/>
            <a:ext cx="8745471" cy="1251459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10C5D3E-7090-4C5E-8088-D040B0F91F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0206" y="5993043"/>
            <a:ext cx="8745469" cy="941157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959"/>
              </a:spcAft>
              <a:defRPr/>
            </a:lvl2pPr>
            <a:lvl3pPr>
              <a:tabLst>
                <a:tab pos="169629" algn="l"/>
                <a:tab pos="339257" algn="l"/>
              </a:tabLs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55D9524-AE56-4D89-B7A2-8D06562CC4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4997" y="5522464"/>
            <a:ext cx="3759448" cy="94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495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4270787" y="0"/>
            <a:ext cx="7921214" cy="685800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/>
          <a:lstStyle/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56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55973" y="421201"/>
            <a:ext cx="5614827" cy="2947826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155973" y="3470119"/>
            <a:ext cx="5614827" cy="2947826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21199" y="421201"/>
            <a:ext cx="5614827" cy="2947826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21200" y="3470119"/>
            <a:ext cx="5614826" cy="2947826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336146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785529B-E03E-4D69-888D-401C24178D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9683" y="2578838"/>
            <a:ext cx="5692634" cy="170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20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51270B8-8B70-4A2D-8376-6F0A48D3CE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8245" y="2598418"/>
            <a:ext cx="6635509" cy="16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61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8018659" y="0"/>
            <a:ext cx="4173343" cy="685800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3" y="0"/>
            <a:ext cx="4173343" cy="685800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6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/>
          <a:lstStyle/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105303" y="4"/>
            <a:ext cx="4800590" cy="6857999"/>
          </a:xfrm>
          <a:solidFill>
            <a:schemeClr val="accent5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0905893" y="4"/>
            <a:ext cx="1286106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16D3B-431F-445C-A7BF-970F01C3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99" y="406400"/>
            <a:ext cx="4876799" cy="1971041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CFF84AA-24D3-4053-AB9C-FC82E9D795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3110" y="2682783"/>
            <a:ext cx="4956175" cy="35955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320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4"/>
            <a:ext cx="6096000" cy="6857999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40097" y="2346029"/>
            <a:ext cx="5193566" cy="395037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097" y="1419367"/>
            <a:ext cx="5193566" cy="79603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7642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0" y="0"/>
            <a:ext cx="6096000" cy="68580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5507" y="2084989"/>
            <a:ext cx="5193566" cy="395037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507" y="1013204"/>
            <a:ext cx="5193566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07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6096000" y="0"/>
            <a:ext cx="6096000" cy="68580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35" y="2508069"/>
            <a:ext cx="5193566" cy="395037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35" y="1436284"/>
            <a:ext cx="5193566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670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0" y="0"/>
            <a:ext cx="6096000" cy="6858003"/>
          </a:xfrm>
          <a:prstGeom prst="rect">
            <a:avLst/>
          </a:prstGeom>
          <a:solidFill>
            <a:srgbClr val="D34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5507" y="2084989"/>
            <a:ext cx="5193566" cy="395037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507" y="1013204"/>
            <a:ext cx="5193566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188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&amp;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A4FEDC-BAF8-4DAC-A1FC-D7141922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8515-C1FE-4FC6-A571-48A5D20611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BFE4E51-FA15-4EC0-8129-B3A2B8BD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0" y="365129"/>
            <a:ext cx="11384595" cy="9411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10C5D3E-7090-4C5E-8088-D040B0F91F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941" y="1409228"/>
            <a:ext cx="11384595" cy="484418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spcAft>
                <a:spcPts val="959"/>
              </a:spcAft>
              <a:defRPr>
                <a:solidFill>
                  <a:schemeClr val="accent2"/>
                </a:solidFill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69028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6096000" y="0"/>
            <a:ext cx="6096000" cy="6858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35" y="2508069"/>
            <a:ext cx="5193566" cy="395037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35" y="1436284"/>
            <a:ext cx="5193566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72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0" y="0"/>
            <a:ext cx="6096000" cy="6858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5507" y="2084989"/>
            <a:ext cx="5193566" cy="395037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507" y="1013204"/>
            <a:ext cx="5193566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99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6096000" y="0"/>
            <a:ext cx="6096000" cy="6858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35" y="2508069"/>
            <a:ext cx="5193566" cy="395037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35" y="1436284"/>
            <a:ext cx="5193566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98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0" y="0"/>
            <a:ext cx="6096000" cy="68580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5507" y="2084989"/>
            <a:ext cx="5193566" cy="395037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507" y="1013204"/>
            <a:ext cx="5193566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38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6096000" y="-3"/>
            <a:ext cx="6096000" cy="68580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35" y="2508069"/>
            <a:ext cx="5193566" cy="395037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35" y="1436284"/>
            <a:ext cx="5193566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76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0"/>
            <a:ext cx="92016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913246" y="1568638"/>
            <a:ext cx="10365508" cy="4508487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3F936B-44DC-46BD-8909-BDE54E64C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46" y="328401"/>
            <a:ext cx="8161361" cy="124023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0"/>
            <a:ext cx="9201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595885" y="739080"/>
            <a:ext cx="11000230" cy="5489025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552037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0"/>
            <a:ext cx="9201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595885" y="739080"/>
            <a:ext cx="11000230" cy="5489025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108251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0"/>
            <a:ext cx="9201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595885" y="739080"/>
            <a:ext cx="11000230" cy="5489025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3554640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0"/>
            <a:ext cx="9201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595885" y="739080"/>
            <a:ext cx="11000230" cy="5489025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556753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A4FEDC-BAF8-4DAC-A1FC-D7141922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8515-C1FE-4FC6-A571-48A5D20611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BFE4E51-FA15-4EC0-8129-B3A2B8BD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0" y="365129"/>
            <a:ext cx="11384595" cy="9411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10C5D3E-7090-4C5E-8088-D040B0F91F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942" y="1409228"/>
            <a:ext cx="5470004" cy="484418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spcAft>
                <a:spcPts val="959"/>
              </a:spcAft>
              <a:defRPr>
                <a:solidFill>
                  <a:schemeClr val="accent2"/>
                </a:solidFill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CE0AE3F5-6982-4A38-8591-8A0B200CFB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1409228"/>
            <a:ext cx="5621163" cy="484418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spcAft>
                <a:spcPts val="959"/>
              </a:spcAft>
              <a:defRPr>
                <a:solidFill>
                  <a:schemeClr val="accent2"/>
                </a:solidFill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34707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-2" y="2"/>
            <a:ext cx="12192000" cy="17196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0068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138" y="1887509"/>
            <a:ext cx="11149129" cy="4310821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320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34" y="473177"/>
            <a:ext cx="10901741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788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4A74AD3-0AA0-4825-830B-9FEED17640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" y="9824"/>
            <a:ext cx="12192001" cy="252086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 sz="11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7364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34" y="2801899"/>
            <a:ext cx="11149130" cy="3164966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320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00" y="249507"/>
            <a:ext cx="5193566" cy="204149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54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26425" y="1568824"/>
            <a:ext cx="3632388" cy="941157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281364" y="1568824"/>
            <a:ext cx="3623050" cy="941157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8126964" y="1568822"/>
            <a:ext cx="3634002" cy="941157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3C6E4-E70A-4C0E-8056-0AD7042538C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FF58515-C1FE-4FC6-A571-48A5D206112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DF64F1-7940-4CD3-A8C6-BD74C5AA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1" y="365129"/>
            <a:ext cx="11426426" cy="9411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05C6F88-4513-4107-9CBF-0669D51EB1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5829" y="2509979"/>
            <a:ext cx="3623051" cy="384637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3FD90455-CFC1-464B-9FBC-C6B9CBC0F4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87925" y="2509979"/>
            <a:ext cx="3616489" cy="384637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578B5060-728E-48A6-9779-27583BBDA4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13760" y="2509979"/>
            <a:ext cx="3656607" cy="384637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8789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H="1">
            <a:off x="5392137" y="-1"/>
            <a:ext cx="6799858" cy="51816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Segoe UI" panose="020B0502040204020203" pitchFamily="34" charset="0"/>
            </a:endParaRPr>
          </a:p>
        </p:txBody>
      </p:sp>
      <p:sp>
        <p:nvSpPr>
          <p:cNvPr id="9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610537" y="-2"/>
            <a:ext cx="3160258" cy="6858001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970937" y="0"/>
            <a:ext cx="3218400" cy="3218400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970937" y="3639600"/>
            <a:ext cx="3218400" cy="3218400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3734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F4D8A-29F1-4D11-9268-8372FA7B9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78" y="391886"/>
            <a:ext cx="4636314" cy="19495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5FD2EB6-8563-4B90-BB53-5F9F20BECD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0278" y="2612571"/>
            <a:ext cx="4636314" cy="3622551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320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8AD2D9C-D0E9-47A0-912A-1FAE6F4414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27710" y="4217158"/>
            <a:ext cx="2927478" cy="2017964"/>
          </a:xfrm>
        </p:spPr>
        <p:txBody>
          <a:bodyPr/>
          <a:lstStyle>
            <a:lvl1pPr marL="173038" indent="-173038">
              <a:defRPr sz="2000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3816080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969505" y="1928933"/>
            <a:ext cx="3505200" cy="3300386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219605" y="1928933"/>
            <a:ext cx="3505200" cy="3300386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24299" y="1928933"/>
            <a:ext cx="3505200" cy="3300386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48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pos="7151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" y="1115789"/>
            <a:ext cx="3407590" cy="4626429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784412" y="1115789"/>
            <a:ext cx="3407590" cy="4626429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407595" y="1115789"/>
            <a:ext cx="5376815" cy="46264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439860" y="0"/>
            <a:ext cx="0" cy="6858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46386" y="0"/>
            <a:ext cx="0" cy="6858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" y="1115789"/>
            <a:ext cx="3407590" cy="4626429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784412" y="1115789"/>
            <a:ext cx="3407590" cy="4626429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407595" y="1115789"/>
            <a:ext cx="5376815" cy="46264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439860" y="0"/>
            <a:ext cx="0" cy="6858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46386" y="0"/>
            <a:ext cx="0" cy="6858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969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3535146"/>
            <a:ext cx="12192000" cy="33228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676399" y="838200"/>
            <a:ext cx="8839202" cy="3937630"/>
          </a:xfrm>
          <a:solidFill>
            <a:schemeClr val="bg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77424" y="177425"/>
            <a:ext cx="7369791" cy="3162868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77424" y="3510889"/>
            <a:ext cx="7369791" cy="3162868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838198" y="1"/>
            <a:ext cx="3450472" cy="601980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408618" y="1810080"/>
            <a:ext cx="3450476" cy="504792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4" name="Rectangle 23"/>
          <p:cNvSpPr>
            <a:spLocks/>
          </p:cNvSpPr>
          <p:nvPr userDrawn="1"/>
        </p:nvSpPr>
        <p:spPr>
          <a:xfrm>
            <a:off x="4408618" y="0"/>
            <a:ext cx="3450472" cy="16901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with text 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6">
            <a:extLst>
              <a:ext uri="{FF2B5EF4-FFF2-40B4-BE49-F238E27FC236}">
                <a16:creationId xmlns:a16="http://schemas.microsoft.com/office/drawing/2014/main" id="{EB148409-4FE8-4B10-B2EB-8A7FD909023F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55997" y="1661578"/>
            <a:ext cx="3618377" cy="35348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307">
                <a:gradFill>
                  <a:gsLst>
                    <a:gs pos="0">
                      <a:schemeClr val="accent4"/>
                    </a:gs>
                    <a:gs pos="74000">
                      <a:schemeClr val="accent4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6" name="Chart Placeholder 6">
            <a:extLst>
              <a:ext uri="{FF2B5EF4-FFF2-40B4-BE49-F238E27FC236}">
                <a16:creationId xmlns:a16="http://schemas.microsoft.com/office/drawing/2014/main" id="{F86242FA-AC19-4272-BB8F-CF84CFA84BE1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4303153" y="1661578"/>
            <a:ext cx="3607487" cy="35348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307">
                <a:gradFill>
                  <a:gsLst>
                    <a:gs pos="0">
                      <a:schemeClr val="accent4"/>
                    </a:gs>
                    <a:gs pos="74000">
                      <a:schemeClr val="accent4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7" name="Chart Placeholder 6">
            <a:extLst>
              <a:ext uri="{FF2B5EF4-FFF2-40B4-BE49-F238E27FC236}">
                <a16:creationId xmlns:a16="http://schemas.microsoft.com/office/drawing/2014/main" id="{9BEBC7EC-2B06-4BD3-9326-CC056079E0E3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8139413" y="1661578"/>
            <a:ext cx="3623051" cy="35348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307">
                <a:gradFill>
                  <a:gsLst>
                    <a:gs pos="0">
                      <a:schemeClr val="accent4"/>
                    </a:gs>
                    <a:gs pos="74000">
                      <a:schemeClr val="accent4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2ACB46-E7AA-40B0-BF8A-B56DAA0BA4E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FF58515-C1FE-4FC6-A571-48A5D2061125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7141BE3-040B-42C5-8A05-07CA38B640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5997" y="5220145"/>
            <a:ext cx="3714871" cy="331568"/>
          </a:xfrm>
        </p:spPr>
        <p:txBody>
          <a:bodyPr/>
          <a:lstStyle>
            <a:lvl5pPr marL="1201738" indent="0">
              <a:buNone/>
              <a:defRPr/>
            </a:lvl5pPr>
          </a:lstStyle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405935F-FA0C-499E-9DC3-E66B9D42BA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03153" y="5220145"/>
            <a:ext cx="3711199" cy="331568"/>
          </a:xfrm>
        </p:spPr>
        <p:txBody>
          <a:bodyPr/>
          <a:lstStyle>
            <a:lvl5pPr marL="1201738" indent="0">
              <a:buNone/>
              <a:defRPr/>
            </a:lvl5pPr>
          </a:lstStyle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4A80A56-F490-4D43-91AB-36E97F0DD5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39413" y="5220145"/>
            <a:ext cx="3711199" cy="331568"/>
          </a:xfrm>
        </p:spPr>
        <p:txBody>
          <a:bodyPr/>
          <a:lstStyle>
            <a:lvl5pPr marL="1201738" indent="0">
              <a:buNone/>
              <a:defRPr/>
            </a:lvl5pPr>
          </a:lstStyle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6DE796-5159-4D63-993B-D8FF09BF7B7D}"/>
              </a:ext>
            </a:extLst>
          </p:cNvPr>
          <p:cNvSpPr txBox="1">
            <a:spLocks/>
          </p:cNvSpPr>
          <p:nvPr userDrawn="1"/>
        </p:nvSpPr>
        <p:spPr>
          <a:xfrm>
            <a:off x="343942" y="365129"/>
            <a:ext cx="10515600" cy="941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cap="all" spc="50" baseline="0" dirty="0" smtClean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 sz="4400" b="0" dirty="0">
                <a:latin typeface="Segoe UI" panose="020B0502040204020203" pitchFamily="34" charset="0"/>
                <a:cs typeface="Segoe UI" panose="020B0502040204020203" pitchFamily="34" charset="0"/>
              </a:rPr>
              <a:t>Chart examples</a:t>
            </a:r>
          </a:p>
        </p:txBody>
      </p:sp>
    </p:spTree>
    <p:extLst>
      <p:ext uri="{BB962C8B-B14F-4D97-AF65-F5344CB8AC3E}">
        <p14:creationId xmlns:p14="http://schemas.microsoft.com/office/powerpoint/2010/main" val="74382687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065495" y="0"/>
            <a:ext cx="4061010" cy="4050324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3945549" cy="685800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269893" y="0"/>
            <a:ext cx="3922107" cy="685800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065497" y="4188287"/>
            <a:ext cx="4061008" cy="26697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488973"/>
            <a:ext cx="6036027" cy="3369027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155973" y="0"/>
            <a:ext cx="6036027" cy="3369027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3786553" y="0"/>
            <a:ext cx="2249473" cy="3369027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155973" y="3488973"/>
            <a:ext cx="2249473" cy="3369027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Slide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099875" y="800826"/>
            <a:ext cx="3537175" cy="2387253"/>
          </a:xfrm>
          <a:solidFill>
            <a:schemeClr val="bg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476847" y="800827"/>
            <a:ext cx="3541591" cy="2406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25" name="Rectangle 24"/>
          <p:cNvSpPr>
            <a:spLocks/>
          </p:cNvSpPr>
          <p:nvPr userDrawn="1"/>
        </p:nvSpPr>
        <p:spPr>
          <a:xfrm>
            <a:off x="8108707" y="3429000"/>
            <a:ext cx="3541591" cy="2406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81263" y="3428999"/>
            <a:ext cx="3537175" cy="2387253"/>
          </a:xfrm>
          <a:solidFill>
            <a:schemeClr val="bg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290569" y="800827"/>
            <a:ext cx="3537175" cy="2387253"/>
          </a:xfrm>
          <a:solidFill>
            <a:schemeClr val="bg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294985" y="3429000"/>
            <a:ext cx="3537175" cy="2387253"/>
          </a:xfrm>
          <a:solidFill>
            <a:schemeClr val="bg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6045043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 flipH="1">
            <a:off x="417000" y="417002"/>
            <a:ext cx="11358002" cy="6024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Segoe UI" panose="020B0502040204020203" pitchFamily="34" charset="0"/>
            </a:endParaRP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7930201" y="2606404"/>
            <a:ext cx="3423600" cy="3413401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7" hasCustomPrompt="1"/>
          </p:nvPr>
        </p:nvSpPr>
        <p:spPr>
          <a:xfrm>
            <a:off x="838201" y="838202"/>
            <a:ext cx="3423600" cy="3413401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838201" y="4374601"/>
            <a:ext cx="3423600" cy="164520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4384201" y="838199"/>
            <a:ext cx="3423600" cy="164520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7930201" y="838199"/>
            <a:ext cx="3423600" cy="164520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4384201" y="2606400"/>
            <a:ext cx="3423600" cy="164520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4384201" y="4374601"/>
            <a:ext cx="3423600" cy="164520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 flipH="1">
            <a:off x="0" y="2452786"/>
            <a:ext cx="1980000" cy="19333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Segoe UI" panose="020B0502040204020203" pitchFamily="34" charset="0"/>
            </a:endParaRP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4"/>
            <a:ext cx="1980000" cy="2387983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4450918"/>
            <a:ext cx="1980000" cy="2407082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6127200" y="-1"/>
            <a:ext cx="4024800" cy="4024800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127200" y="4089603"/>
            <a:ext cx="4024800" cy="2768401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10212000" y="1978579"/>
            <a:ext cx="1980000" cy="4879425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4" name="Rectangle 13"/>
          <p:cNvSpPr/>
          <p:nvPr userDrawn="1"/>
        </p:nvSpPr>
        <p:spPr>
          <a:xfrm flipH="1">
            <a:off x="2042400" y="-1"/>
            <a:ext cx="40224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Segoe UI" panose="020B0502040204020203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 flipH="1">
            <a:off x="10212000" y="4"/>
            <a:ext cx="1980000" cy="19333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Segoe UI" panose="020B0502040204020203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26425" y="1568824"/>
            <a:ext cx="3632388" cy="2321276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281364" y="1568824"/>
            <a:ext cx="3623050" cy="2321276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8126964" y="1568822"/>
            <a:ext cx="3634002" cy="2321277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3C6E4-E70A-4C0E-8056-0AD7042538C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FF58515-C1FE-4FC6-A571-48A5D206112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DF64F1-7940-4CD3-A8C6-BD74C5AA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1" y="365129"/>
            <a:ext cx="11426426" cy="9411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05C6F88-4513-4107-9CBF-0669D51EB1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3941" y="3913088"/>
            <a:ext cx="3714871" cy="20001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3FD90455-CFC1-464B-9FBC-C6B9CBC0F4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06037" y="3913088"/>
            <a:ext cx="3711199" cy="20001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578B5060-728E-48A6-9779-27583BBDA4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59168" y="3913088"/>
            <a:ext cx="3711199" cy="20001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7177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EC3737-DC80-4920-9FDC-124927F98C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F58515-C1FE-4FC6-A571-48A5D206112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4DBBEF8-009C-4BE0-9D18-16ECF30063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3942" y="1760513"/>
            <a:ext cx="3341091" cy="386938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8FC0271-1041-4E10-A525-3AAD4809D6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25455" y="1760513"/>
            <a:ext cx="3341091" cy="386938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AFB8DDE-9A18-4AFB-B092-5B1340961B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06968" y="1760513"/>
            <a:ext cx="3341092" cy="386938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804130C-9D7C-4BF3-BC1B-45592CC644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2" y="365129"/>
            <a:ext cx="10515600" cy="94115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Three pillars</a:t>
            </a:r>
          </a:p>
        </p:txBody>
      </p:sp>
    </p:spTree>
    <p:extLst>
      <p:ext uri="{BB962C8B-B14F-4D97-AF65-F5344CB8AC3E}">
        <p14:creationId xmlns:p14="http://schemas.microsoft.com/office/powerpoint/2010/main" val="283862229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EC3737-DC80-4920-9FDC-124927F98C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F58515-C1FE-4FC6-A571-48A5D20611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4DBBEF8-009C-4BE0-9D18-16ECF30063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3941" y="1764839"/>
            <a:ext cx="3714871" cy="42538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8FC0271-1041-4E10-A525-3AAD4809D6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6037" y="1764839"/>
            <a:ext cx="3711199" cy="42538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AFB8DDE-9A18-4AFB-B092-5B1340961B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59168" y="1764839"/>
            <a:ext cx="3711199" cy="42538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804130C-9D7C-4BF3-BC1B-45592CC6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2" y="365129"/>
            <a:ext cx="10515600" cy="9411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4238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DDA039DA-C997-4866-AF0E-83E809304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FF58515-C1FE-4FC6-A571-48A5D206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6E152E-7D8E-4E31-81D0-D7F9B1198B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27613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DD72F90-3359-4F1D-BE0F-B42003E7F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FF58515-C1FE-4FC6-A571-48A5D206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8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232229" y="196475"/>
            <a:ext cx="11698514" cy="646505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941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0DFBB-0CF9-4978-9C66-E15B91688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en-US" sz="900" b="1" i="0" cap="all" spc="0" baseline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7687E6BC-85EC-4CFF-AC55-A569854BA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2" r:id="rId2"/>
    <p:sldLayoutId id="2147483799" r:id="rId3"/>
    <p:sldLayoutId id="2147483789" r:id="rId4"/>
    <p:sldLayoutId id="2147483794" r:id="rId5"/>
    <p:sldLayoutId id="2147483793" r:id="rId6"/>
    <p:sldLayoutId id="2147483770" r:id="rId7"/>
    <p:sldLayoutId id="2147483813" r:id="rId8"/>
    <p:sldLayoutId id="2147483715" r:id="rId9"/>
    <p:sldLayoutId id="2147483688" r:id="rId10"/>
    <p:sldLayoutId id="2147483802" r:id="rId11"/>
    <p:sldLayoutId id="2147483797" r:id="rId12"/>
    <p:sldLayoutId id="2147483798" r:id="rId13"/>
    <p:sldLayoutId id="2147483713" r:id="rId14"/>
    <p:sldLayoutId id="2147483695" r:id="rId15"/>
    <p:sldLayoutId id="2147483779" r:id="rId16"/>
    <p:sldLayoutId id="2147483781" r:id="rId17"/>
    <p:sldLayoutId id="2147483804" r:id="rId18"/>
    <p:sldLayoutId id="2147483803" r:id="rId19"/>
    <p:sldLayoutId id="2147483782" r:id="rId20"/>
    <p:sldLayoutId id="2147483805" r:id="rId21"/>
    <p:sldLayoutId id="2147483784" r:id="rId22"/>
    <p:sldLayoutId id="2147483806" r:id="rId23"/>
    <p:sldLayoutId id="2147483785" r:id="rId24"/>
    <p:sldLayoutId id="2147483712" r:id="rId25"/>
    <p:sldLayoutId id="2147483807" r:id="rId26"/>
    <p:sldLayoutId id="2147483808" r:id="rId27"/>
    <p:sldLayoutId id="2147483809" r:id="rId28"/>
    <p:sldLayoutId id="2147483815" r:id="rId29"/>
    <p:sldLayoutId id="2147483783" r:id="rId30"/>
    <p:sldLayoutId id="2147483786" r:id="rId31"/>
    <p:sldLayoutId id="2147483788" r:id="rId32"/>
    <p:sldLayoutId id="2147483787" r:id="rId33"/>
    <p:sldLayoutId id="2147483661" r:id="rId34"/>
    <p:sldLayoutId id="2147483717" r:id="rId35"/>
    <p:sldLayoutId id="2147483816" r:id="rId36"/>
    <p:sldLayoutId id="2147483704" r:id="rId37"/>
    <p:sldLayoutId id="2147483689" r:id="rId38"/>
    <p:sldLayoutId id="2147483734" r:id="rId39"/>
    <p:sldLayoutId id="2147483736" r:id="rId40"/>
    <p:sldLayoutId id="2147483737" r:id="rId41"/>
    <p:sldLayoutId id="2147483742" r:id="rId42"/>
    <p:sldLayoutId id="2147483727" r:id="rId43"/>
    <p:sldLayoutId id="2147483710" r:id="rId44"/>
    <p:sldLayoutId id="2147483795" r:id="rId45"/>
  </p:sldLayoutIdLst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lang="en-US" sz="4400" b="0" i="0" kern="1200" cap="all" spc="50" baseline="0" dirty="0" smtClean="0">
          <a:solidFill>
            <a:schemeClr val="tx2"/>
          </a:solidFill>
          <a:latin typeface="Segoe UI" panose="020B0502040204020203" pitchFamily="34" charset="0"/>
          <a:ea typeface="Segoe UI Black" panose="020B0A02040204020203" pitchFamily="34" charset="0"/>
          <a:cs typeface="Segoe UI" panose="020B0502040204020203" pitchFamily="34" charset="0"/>
        </a:defRPr>
      </a:lvl1pPr>
    </p:titleStyle>
    <p:bodyStyle>
      <a:lvl1pPr marL="287338" indent="-287338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32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1pPr>
      <a:lvl2pPr marL="573088" indent="-285750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8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2pPr>
      <a:lvl3pPr marL="804863" indent="-231775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4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" panose="020B0502040204020203" pitchFamily="34" charset="0"/>
          <a:cs typeface="Arial" panose="020B0604020202020204" pitchFamily="34" charset="0"/>
        </a:defRPr>
      </a:lvl3pPr>
      <a:lvl4pPr marL="1146175" indent="-231775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000" b="0" i="0" kern="1200" spc="0" baseline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4pPr>
      <a:lvl5pPr marL="1487488" indent="-285750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000" b="0" i="0" kern="1200" spc="0" baseline="0" dirty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" panose="020B0502040204020203" pitchFamily="34" charset="0"/>
          <a:cs typeface="Arial" panose="020B0604020202020204" pitchFamily="34" charset="0"/>
        </a:defRPr>
      </a:lvl5pPr>
      <a:lvl6pPr marL="0" indent="0" algn="l" defTabSz="914423" rtl="0" eaLnBrk="1" latinLnBrk="0" hangingPunct="1">
        <a:lnSpc>
          <a:spcPct val="90000"/>
        </a:lnSpc>
        <a:spcBef>
          <a:spcPts val="500"/>
        </a:spcBef>
        <a:buFont typeface="Arial"/>
        <a:buNone/>
        <a:defRPr lang="en-US" sz="1050" kern="1200" spc="100" dirty="0"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atin typeface="Segoe UI" panose="020B0502040204020203" pitchFamily="34" charset="0"/>
          <a:ea typeface="Open Sans" panose="020B0606030504020204" pitchFamily="34" charset="0"/>
          <a:cs typeface="Segoe UI" panose="020B0502040204020203" pitchFamily="34" charset="0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medialibrary.nd.gov/assetbank-nd/action/viewHom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s://www.medialibrary.nd.gov/assetbank-nd/assetfile/96978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0E867-28F2-4A31-AD3C-36A06C9D3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0" y="134013"/>
            <a:ext cx="11384595" cy="941157"/>
          </a:xfrm>
        </p:spPr>
        <p:txBody>
          <a:bodyPr/>
          <a:lstStyle/>
          <a:p>
            <a:r>
              <a:rPr lang="en-US" dirty="0"/>
              <a:t>Presenter notes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3B590-F0C3-4F42-8CCA-DE65C8B9C0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939" y="1302977"/>
            <a:ext cx="11384595" cy="502792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The slides below are to provide instructions for the user.  They can all be deleted when you’ve completed your presentation.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To view slide options, click the “New Slide” button at the top. </a:t>
            </a:r>
            <a:br>
              <a:rPr lang="en-US" sz="2400" dirty="0"/>
            </a:br>
            <a:r>
              <a:rPr lang="en-US" sz="2400" dirty="0"/>
              <a:t>While this will give you the general look and feel, feel free to make it your own.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Remember PowerPoint is a visual medium like television. People will better remember images and headlines than text-heavy slides.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Don’t use the “Design Ideas” button – suggestions are not always brand compliant.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Find NDDOT on the </a:t>
            </a: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 Media Library</a:t>
            </a:r>
            <a:r>
              <a:rPr lang="en-US" sz="2400" dirty="0"/>
              <a:t>.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If you have questions, or would like guidance, please email Nicole at nipeske@nd.gov.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F1D30B-8D69-45E3-8019-87A14098EF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0769" y="1860986"/>
            <a:ext cx="46128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8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926EF1-09F1-4808-9494-A76911AE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06" y="4710457"/>
            <a:ext cx="8745471" cy="1251459"/>
          </a:xfrm>
        </p:spPr>
        <p:txBody>
          <a:bodyPr/>
          <a:lstStyle/>
          <a:p>
            <a:r>
              <a:rPr lang="en-US" dirty="0"/>
              <a:t>INFRASTRUCTURE FUNDING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140B7B-3298-4C5B-BF5E-E97855AF11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0206" y="5954943"/>
            <a:ext cx="8745469" cy="941157"/>
          </a:xfrm>
        </p:spPr>
        <p:txBody>
          <a:bodyPr/>
          <a:lstStyle/>
          <a:p>
            <a:r>
              <a:rPr lang="en-US" dirty="0"/>
              <a:t>Bill Panos, Director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62AA53-A81F-4E57-8591-B2A0A85D48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64CFE070-20AC-4F15-820D-E92CCB5345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5101"/>
            <a:ext cx="12303320" cy="7383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BB9A93-1D2F-424C-8C0B-BEE9625CC8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996" y="4968430"/>
            <a:ext cx="3765578" cy="1124734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59DC8D3E-EFEE-403D-AEF7-0D12098F20E4}"/>
              </a:ext>
            </a:extLst>
          </p:cNvPr>
          <p:cNvSpPr txBox="1">
            <a:spLocks/>
          </p:cNvSpPr>
          <p:nvPr/>
        </p:nvSpPr>
        <p:spPr>
          <a:xfrm>
            <a:off x="6617776" y="948183"/>
            <a:ext cx="5486401" cy="9413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cap="all" spc="5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6000" cap="none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6303095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931C4F1-075C-4BA9-9DC3-06591DA5EE06}"/>
              </a:ext>
            </a:extLst>
          </p:cNvPr>
          <p:cNvSpPr/>
          <p:nvPr/>
        </p:nvSpPr>
        <p:spPr>
          <a:xfrm>
            <a:off x="428624" y="1349698"/>
            <a:ext cx="6923671" cy="183680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C59C-39B9-49A1-B3AD-CEF1F1247CB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867650" y="1349698"/>
            <a:ext cx="4324350" cy="3978071"/>
          </a:xfrm>
        </p:spPr>
        <p:txBody>
          <a:bodyPr/>
          <a:lstStyle/>
          <a:p>
            <a:r>
              <a:rPr lang="en-US" sz="1600" dirty="0">
                <a:solidFill>
                  <a:srgbClr val="0E406A"/>
                </a:solidFill>
              </a:rPr>
              <a:t>Please follow brand guidelines for placement of the logo.</a:t>
            </a:r>
            <a:br>
              <a:rPr lang="en-US" sz="1600" dirty="0">
                <a:solidFill>
                  <a:srgbClr val="0E406A"/>
                </a:solidFill>
              </a:rPr>
            </a:br>
            <a:endParaRPr lang="en-US" sz="1600" dirty="0">
              <a:solidFill>
                <a:srgbClr val="0E406A"/>
              </a:solidFill>
            </a:endParaRPr>
          </a:p>
          <a:p>
            <a:r>
              <a:rPr lang="en-US" sz="1600" dirty="0">
                <a:solidFill>
                  <a:srgbClr val="0E406A"/>
                </a:solidFill>
              </a:rPr>
              <a:t>The logos on this slide are all saved at .PNGs so they have no background – you can copy and use them per the </a:t>
            </a:r>
            <a:r>
              <a:rPr lang="en-US" sz="1600" dirty="0">
                <a:solidFill>
                  <a:srgbClr val="0E406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 guidelines</a:t>
            </a:r>
            <a:r>
              <a:rPr lang="en-US" sz="1600" dirty="0">
                <a:solidFill>
                  <a:srgbClr val="0E406A"/>
                </a:solidFill>
              </a:rPr>
              <a:t>.</a:t>
            </a:r>
          </a:p>
          <a:p>
            <a:endParaRPr lang="en-US" sz="1600" dirty="0">
              <a:solidFill>
                <a:srgbClr val="0E406A"/>
              </a:solidFill>
            </a:endParaRPr>
          </a:p>
          <a:p>
            <a:r>
              <a:rPr lang="en-US" sz="1600" dirty="0">
                <a:solidFill>
                  <a:srgbClr val="0E406A"/>
                </a:solidFill>
              </a:rPr>
              <a:t>To size the logo, drag from the corner of the box to ensure the logo stays proportional.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3A68B-D436-4A62-A38E-FDA8348940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8625" y="125912"/>
            <a:ext cx="11334750" cy="941388"/>
          </a:xfrm>
        </p:spPr>
        <p:txBody>
          <a:bodyPr/>
          <a:lstStyle/>
          <a:p>
            <a:r>
              <a:rPr lang="en-US" dirty="0"/>
              <a:t>Logos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42AEF-6D55-4698-851E-6A36FB6D1B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296" y="965404"/>
            <a:ext cx="1993396" cy="3817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587A9A-E86A-4291-B0CA-BD3190D8D0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39" y="1667124"/>
            <a:ext cx="2337821" cy="1286259"/>
          </a:xfrm>
          <a:prstGeom prst="rect">
            <a:avLst/>
          </a:prstGeom>
        </p:spPr>
      </p:pic>
      <p:pic>
        <p:nvPicPr>
          <p:cNvPr id="34" name="Picture 3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3302B82-5E8E-43AD-B0D3-8516D505502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25" y="5327769"/>
            <a:ext cx="2119284" cy="1166021"/>
          </a:xfrm>
          <a:prstGeom prst="rect">
            <a:avLst/>
          </a:prstGeom>
        </p:spPr>
      </p:pic>
      <p:pic>
        <p:nvPicPr>
          <p:cNvPr id="36" name="Picture 3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F7297E6-0473-4C62-B5A3-AECABF9DFE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25" y="3546738"/>
            <a:ext cx="2119282" cy="1166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837749-0C82-4477-B8DB-774E540236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054" y="3584695"/>
            <a:ext cx="3903799" cy="1166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1541DA-A86B-4BDB-8264-9B78BE7C02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092" y="5387887"/>
            <a:ext cx="3903803" cy="11660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3EEEDC-639C-4DED-8A52-EF4151854E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275" y="1747886"/>
            <a:ext cx="3765578" cy="112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4E515F9-BEAD-4EF4-A177-CCB314A10E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511" y="2282511"/>
            <a:ext cx="2047179" cy="4230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4018" y="112587"/>
            <a:ext cx="11383963" cy="939800"/>
          </a:xfrm>
        </p:spPr>
        <p:txBody>
          <a:bodyPr/>
          <a:lstStyle/>
          <a:p>
            <a:r>
              <a:rPr lang="en-US" dirty="0"/>
              <a:t>Slide palette info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282320" y="3276716"/>
            <a:ext cx="6849307" cy="1382380"/>
          </a:xfrm>
          <a:custGeom>
            <a:avLst/>
            <a:gdLst/>
            <a:ahLst/>
            <a:cxnLst/>
            <a:rect l="l" t="t" r="r" b="b"/>
            <a:pathLst>
              <a:path w="6985822" h="1410500">
                <a:moveTo>
                  <a:pt x="0" y="0"/>
                </a:moveTo>
                <a:lnTo>
                  <a:pt x="3955278" y="0"/>
                </a:lnTo>
                <a:lnTo>
                  <a:pt x="3955278" y="170496"/>
                </a:lnTo>
                <a:lnTo>
                  <a:pt x="6985822" y="170496"/>
                </a:lnTo>
                <a:lnTo>
                  <a:pt x="6985822" y="1284072"/>
                </a:lnTo>
                <a:lnTo>
                  <a:pt x="3955278" y="1284072"/>
                </a:lnTo>
                <a:lnTo>
                  <a:pt x="3955278" y="1410500"/>
                </a:lnTo>
                <a:lnTo>
                  <a:pt x="0" y="1410500"/>
                </a:lnTo>
                <a:close/>
              </a:path>
            </a:pathLst>
          </a:custGeom>
          <a:noFill/>
          <a:ln w="3175">
            <a:solidFill>
              <a:schemeClr val="tx1">
                <a:alpha val="27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4816" tIns="44816" rIns="44816" bIns="44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5923" fontAlgn="base">
              <a:spcBef>
                <a:spcPct val="0"/>
              </a:spcBef>
              <a:spcAft>
                <a:spcPct val="0"/>
              </a:spcAft>
            </a:pPr>
            <a:endParaRPr lang="en-US" sz="169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57072" y="3537174"/>
            <a:ext cx="899178" cy="901737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44814" rIns="0" bIns="44814" numCol="1" rtlCol="0" anchor="ctr" anchorCtr="0" compatLnSpc="1">
            <a:prstTxWarp prst="textNoShape">
              <a:avLst/>
            </a:prstTxWarp>
          </a:bodyPr>
          <a:lstStyle/>
          <a:p>
            <a:pPr algn="ctr" defTabSz="895923" fontAlgn="base">
              <a:spcBef>
                <a:spcPct val="0"/>
              </a:spcBef>
              <a:spcAft>
                <a:spcPct val="0"/>
              </a:spcAft>
            </a:pPr>
            <a:r>
              <a:rPr lang="en-US" sz="1150" dirty="0">
                <a:solidFill>
                  <a:schemeClr val="bg1"/>
                </a:solidFill>
              </a:rPr>
              <a:t>Accent 5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904816" y="3427711"/>
            <a:ext cx="1159394" cy="115892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44814" rIns="0" bIns="44814" numCol="1" rtlCol="0" anchor="ctr" anchorCtr="0" compatLnSpc="1">
            <a:prstTxWarp prst="textNoShape">
              <a:avLst/>
            </a:prstTxWarp>
          </a:bodyPr>
          <a:lstStyle/>
          <a:p>
            <a:pPr algn="ctr" defTabSz="895923" fontAlgn="base">
              <a:spcBef>
                <a:spcPct val="0"/>
              </a:spcBef>
              <a:spcAft>
                <a:spcPct val="0"/>
              </a:spcAft>
            </a:pPr>
            <a:r>
              <a:rPr lang="en-US" sz="1922" dirty="0">
                <a:solidFill>
                  <a:schemeClr val="bg1"/>
                </a:solidFill>
              </a:rPr>
              <a:t>Accent 3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650820" y="3427711"/>
            <a:ext cx="1159394" cy="115892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4814" rIns="0" bIns="44814" numCol="1" rtlCol="0" anchor="ctr" anchorCtr="0" compatLnSpc="1">
            <a:prstTxWarp prst="textNoShape">
              <a:avLst/>
            </a:prstTxWarp>
          </a:bodyPr>
          <a:lstStyle/>
          <a:p>
            <a:pPr algn="ctr" defTabSz="895923" fontAlgn="base">
              <a:spcBef>
                <a:spcPct val="0"/>
              </a:spcBef>
              <a:spcAft>
                <a:spcPct val="0"/>
              </a:spcAft>
            </a:pPr>
            <a:r>
              <a:rPr lang="en-US" sz="192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Accent 2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0149818" y="3534614"/>
            <a:ext cx="899178" cy="898816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0" tIns="44814" rIns="0" bIns="44814" numCol="1" rtlCol="0" anchor="ctr" anchorCtr="0" compatLnSpc="1">
            <a:prstTxWarp prst="textNoShape">
              <a:avLst/>
            </a:prstTxWarp>
          </a:bodyPr>
          <a:lstStyle/>
          <a:p>
            <a:pPr algn="ctr" defTabSz="895923" fontAlgn="base">
              <a:spcBef>
                <a:spcPct val="0"/>
              </a:spcBef>
              <a:spcAft>
                <a:spcPct val="0"/>
              </a:spcAft>
            </a:pPr>
            <a:r>
              <a:rPr lang="en-US" sz="1152" dirty="0">
                <a:solidFill>
                  <a:schemeClr val="bg1"/>
                </a:solidFill>
              </a:rPr>
              <a:t>Accent 6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160305" y="3540095"/>
            <a:ext cx="899178" cy="898816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0" tIns="44814" rIns="0" bIns="44814" numCol="1" rtlCol="0" anchor="ctr" anchorCtr="0" compatLnSpc="1">
            <a:prstTxWarp prst="textNoShape">
              <a:avLst/>
            </a:prstTxWarp>
          </a:bodyPr>
          <a:lstStyle/>
          <a:p>
            <a:pPr algn="ctr" defTabSz="895923" fontAlgn="base">
              <a:spcBef>
                <a:spcPct val="0"/>
              </a:spcBef>
              <a:spcAft>
                <a:spcPct val="0"/>
              </a:spcAft>
            </a:pPr>
            <a:r>
              <a:rPr lang="en-US" sz="1152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Accent 4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025337" y="3410038"/>
            <a:ext cx="1159394" cy="1158927"/>
          </a:xfrm>
          <a:prstGeom prst="rect">
            <a:avLst/>
          </a:prstGeom>
          <a:solidFill>
            <a:srgbClr val="01010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89592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Text</a:t>
            </a:r>
          </a:p>
          <a:p>
            <a:pPr algn="ctr" defTabSz="89592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Dark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4462" y="2779718"/>
            <a:ext cx="67847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spc="58" dirty="0">
                <a:solidFill>
                  <a:srgbClr val="0E406A"/>
                </a:solidFill>
              </a:rPr>
              <a:t>Accent colors 1-6 – (6 Theme Colors to the far right)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398315" y="2859219"/>
            <a:ext cx="6650681" cy="438059"/>
            <a:chOff x="5099206" y="3872901"/>
            <a:chExt cx="6165897" cy="36304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104785" y="4099191"/>
              <a:ext cx="6154739" cy="0"/>
            </a:xfrm>
            <a:prstGeom prst="line">
              <a:avLst/>
            </a:prstGeom>
            <a:noFill/>
            <a:ln>
              <a:solidFill>
                <a:schemeClr val="tx1"/>
              </a:solidFill>
              <a:headEnd type="arrow" w="med" len="med"/>
              <a:tailEnd type="arrow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099206" y="3872901"/>
              <a:ext cx="0" cy="3630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265103" y="3872902"/>
              <a:ext cx="0" cy="3630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 Placeholder 2"/>
          <p:cNvSpPr txBox="1">
            <a:spLocks/>
          </p:cNvSpPr>
          <p:nvPr/>
        </p:nvSpPr>
        <p:spPr>
          <a:xfrm>
            <a:off x="2923721" y="4974988"/>
            <a:ext cx="8898967" cy="1083374"/>
          </a:xfrm>
          <a:prstGeom prst="rect">
            <a:avLst/>
          </a:prstGeom>
        </p:spPr>
        <p:txBody>
          <a:bodyPr vert="horz" wrap="square" lIns="175735" tIns="0" rIns="175735" bIns="0" rtlCol="0">
            <a:spAutoFit/>
          </a:bodyPr>
          <a:lstStyle>
            <a:lvl1pPr marL="0" marR="0" indent="0" algn="l" defTabSz="91436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kern="1200" spc="-7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2000" kern="1200" spc="0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1775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>
                <a:tab pos="798513" algn="l"/>
              </a:tabLst>
              <a:defRPr sz="2000" kern="1200" spc="0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2000" kern="1200" spc="0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93738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>
                <a:tab pos="1255713" algn="l"/>
              </a:tabLst>
              <a:defRPr sz="2000" kern="1200" spc="0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spc="58" dirty="0">
                <a:solidFill>
                  <a:srgbClr val="0E406A"/>
                </a:solidFill>
                <a:latin typeface="+mn-lt"/>
              </a:rPr>
              <a:t>Use </a:t>
            </a:r>
            <a:r>
              <a:rPr lang="en-US" sz="1400" b="1" spc="58" dirty="0">
                <a:solidFill>
                  <a:srgbClr val="0E406A"/>
                </a:solidFill>
                <a:latin typeface="+mn-lt"/>
              </a:rPr>
              <a:t>Accent 1 </a:t>
            </a:r>
            <a:r>
              <a:rPr lang="en-US" sz="1400" spc="58" dirty="0">
                <a:solidFill>
                  <a:srgbClr val="0E406A"/>
                </a:solidFill>
                <a:latin typeface="+mn-lt"/>
              </a:rPr>
              <a:t>as the main accent color on light background. </a:t>
            </a:r>
            <a:br>
              <a:rPr lang="en-US" sz="1400" spc="58" dirty="0">
                <a:solidFill>
                  <a:srgbClr val="0E406A"/>
                </a:solidFill>
                <a:latin typeface="+mn-lt"/>
              </a:rPr>
            </a:br>
            <a:r>
              <a:rPr lang="en-US" sz="1400" spc="58" dirty="0">
                <a:solidFill>
                  <a:srgbClr val="0E406A"/>
                </a:solidFill>
                <a:latin typeface="+mn-lt"/>
              </a:rPr>
              <a:t>Use </a:t>
            </a:r>
            <a:r>
              <a:rPr lang="en-US" sz="1400" b="1" spc="58" dirty="0">
                <a:solidFill>
                  <a:srgbClr val="0E406A"/>
                </a:solidFill>
                <a:latin typeface="+mn-lt"/>
              </a:rPr>
              <a:t>Accent 2 </a:t>
            </a:r>
            <a:r>
              <a:rPr lang="en-US" sz="1400" spc="58" dirty="0">
                <a:solidFill>
                  <a:srgbClr val="0E406A"/>
                </a:solidFill>
                <a:latin typeface="+mn-lt"/>
              </a:rPr>
              <a:t>for subhead text or as an accent color on dark grey background.</a:t>
            </a:r>
            <a:br>
              <a:rPr lang="en-US" sz="1400" spc="58" dirty="0">
                <a:solidFill>
                  <a:srgbClr val="0E406A"/>
                </a:solidFill>
                <a:latin typeface="+mn-lt"/>
              </a:rPr>
            </a:br>
            <a:r>
              <a:rPr lang="en-US" sz="1400" spc="58" dirty="0">
                <a:solidFill>
                  <a:srgbClr val="0E406A"/>
                </a:solidFill>
                <a:latin typeface="+mn-lt"/>
              </a:rPr>
              <a:t>Use </a:t>
            </a:r>
            <a:r>
              <a:rPr lang="en-US" sz="1400" b="1" spc="58" dirty="0">
                <a:solidFill>
                  <a:srgbClr val="0E406A"/>
                </a:solidFill>
                <a:latin typeface="+mn-lt"/>
              </a:rPr>
              <a:t>Accent 3 </a:t>
            </a:r>
            <a:r>
              <a:rPr lang="en-US" sz="1400" spc="58" dirty="0">
                <a:solidFill>
                  <a:srgbClr val="0E406A"/>
                </a:solidFill>
                <a:latin typeface="+mn-lt"/>
              </a:rPr>
              <a:t>when additional colors are needed. </a:t>
            </a:r>
          </a:p>
          <a:p>
            <a:r>
              <a:rPr lang="en-US" sz="1400" spc="58" dirty="0">
                <a:solidFill>
                  <a:srgbClr val="0E406A"/>
                </a:solidFill>
                <a:latin typeface="+mn-lt"/>
              </a:rPr>
              <a:t>Note – white type on darker backgrounds, but black on the gold for best readability.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98196" y="2551471"/>
            <a:ext cx="2384973" cy="30774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4816" tIns="44816" rIns="44816" bIns="44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5923" fontAlgn="base">
              <a:spcBef>
                <a:spcPct val="0"/>
              </a:spcBef>
              <a:spcAft>
                <a:spcPct val="0"/>
              </a:spcAft>
            </a:pPr>
            <a:endParaRPr lang="en-US" sz="169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8300495" y="4621157"/>
            <a:ext cx="2888688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1436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kern="1200" spc="-7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2000" kern="1200" spc="0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1775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>
                <a:tab pos="798513" algn="l"/>
              </a:tabLst>
              <a:defRPr sz="2000" kern="1200" spc="0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2000" kern="1200" spc="0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93738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>
                <a:tab pos="1255713" algn="l"/>
              </a:tabLst>
              <a:defRPr sz="2000" kern="1200" spc="0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spc="58" dirty="0">
                <a:solidFill>
                  <a:schemeClr val="accent2"/>
                </a:solidFill>
                <a:latin typeface="+mn-lt"/>
              </a:rPr>
              <a:t>Use </a:t>
            </a:r>
            <a:r>
              <a:rPr lang="en-US" sz="1400" b="1" spc="58" dirty="0">
                <a:solidFill>
                  <a:schemeClr val="accent2"/>
                </a:solidFill>
                <a:latin typeface="+mn-lt"/>
              </a:rPr>
              <a:t>Accents 4-6</a:t>
            </a:r>
            <a:r>
              <a:rPr lang="en-US" sz="1400" spc="58" dirty="0">
                <a:solidFill>
                  <a:schemeClr val="accent2"/>
                </a:solidFill>
                <a:latin typeface="+mn-lt"/>
              </a:rPr>
              <a:t> sparingly – only when more colors are necessary.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FC1417-66BE-4F0F-98A3-2F6D0CCB1D4A}"/>
              </a:ext>
            </a:extLst>
          </p:cNvPr>
          <p:cNvSpPr txBox="1"/>
          <p:nvPr/>
        </p:nvSpPr>
        <p:spPr>
          <a:xfrm>
            <a:off x="337794" y="1210333"/>
            <a:ext cx="1133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PowerPoint palette for this template has been built for you and is shown below. Avoid using too many colors in your presentation.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AEEECE-3EAF-486F-BAC1-F858F89CFAEF}"/>
              </a:ext>
            </a:extLst>
          </p:cNvPr>
          <p:cNvSpPr/>
          <p:nvPr/>
        </p:nvSpPr>
        <p:spPr bwMode="auto">
          <a:xfrm>
            <a:off x="4398315" y="3429000"/>
            <a:ext cx="1159394" cy="1158927"/>
          </a:xfrm>
          <a:prstGeom prst="rect">
            <a:avLst/>
          </a:prstGeom>
          <a:solidFill>
            <a:srgbClr val="0E406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44814" rIns="0" bIns="44814" numCol="1" rtlCol="0" anchor="ctr" anchorCtr="0" compatLnSpc="1">
            <a:prstTxWarp prst="textNoShape">
              <a:avLst/>
            </a:prstTxWarp>
          </a:bodyPr>
          <a:lstStyle/>
          <a:p>
            <a:pPr algn="ctr" defTabSz="895923" fontAlgn="base">
              <a:spcBef>
                <a:spcPct val="0"/>
              </a:spcBef>
              <a:spcAft>
                <a:spcPct val="0"/>
              </a:spcAft>
            </a:pPr>
            <a:r>
              <a:rPr lang="en-US" sz="1922" dirty="0">
                <a:solidFill>
                  <a:schemeClr val="bg1"/>
                </a:solidFill>
              </a:rPr>
              <a:t>Accent 1</a:t>
            </a:r>
          </a:p>
        </p:txBody>
      </p:sp>
    </p:spTree>
    <p:extLst>
      <p:ext uri="{BB962C8B-B14F-4D97-AF65-F5344CB8AC3E}">
        <p14:creationId xmlns:p14="http://schemas.microsoft.com/office/powerpoint/2010/main" val="10147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Chart Placeholder 36"/>
          <p:cNvGraphicFramePr>
            <a:graphicFrameLocks noGrp="1"/>
          </p:cNvGraphicFramePr>
          <p:nvPr>
            <p:ph type="chart" sz="quarter" idx="21"/>
            <p:extLst>
              <p:ext uri="{D42A27DB-BD31-4B8C-83A1-F6EECF244321}">
                <p14:modId xmlns:p14="http://schemas.microsoft.com/office/powerpoint/2010/main" val="2392084570"/>
              </p:ext>
            </p:extLst>
          </p:nvPr>
        </p:nvGraphicFramePr>
        <p:xfrm>
          <a:off x="455613" y="1414021"/>
          <a:ext cx="3596976" cy="3781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Chart Placeholder 39"/>
          <p:cNvGraphicFramePr>
            <a:graphicFrameLocks noGrp="1"/>
          </p:cNvGraphicFramePr>
          <p:nvPr>
            <p:ph type="chart" sz="quarter" idx="22"/>
            <p:extLst>
              <p:ext uri="{D42A27DB-BD31-4B8C-83A1-F6EECF244321}">
                <p14:modId xmlns:p14="http://schemas.microsoft.com/office/powerpoint/2010/main" val="2727755480"/>
              </p:ext>
            </p:extLst>
          </p:nvPr>
        </p:nvGraphicFramePr>
        <p:xfrm>
          <a:off x="4303713" y="1662113"/>
          <a:ext cx="3606800" cy="353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Chart Placeholder 42"/>
          <p:cNvGraphicFramePr>
            <a:graphicFrameLocks noGrp="1"/>
          </p:cNvGraphicFramePr>
          <p:nvPr>
            <p:ph type="chart" sz="quarter" idx="23"/>
            <p:extLst>
              <p:ext uri="{D42A27DB-BD31-4B8C-83A1-F6EECF244321}">
                <p14:modId xmlns:p14="http://schemas.microsoft.com/office/powerpoint/2010/main" val="1417566264"/>
              </p:ext>
            </p:extLst>
          </p:nvPr>
        </p:nvGraphicFramePr>
        <p:xfrm>
          <a:off x="8139113" y="1662113"/>
          <a:ext cx="3622675" cy="353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1" y="5220145"/>
            <a:ext cx="4170868" cy="472732"/>
          </a:xfrm>
        </p:spPr>
        <p:txBody>
          <a:bodyPr/>
          <a:lstStyle/>
          <a:p>
            <a:pPr lvl="2"/>
            <a:r>
              <a:rPr lang="en-US" dirty="0">
                <a:solidFill>
                  <a:schemeClr val="accent2"/>
                </a:solidFill>
              </a:rPr>
              <a:t>Paragraph title Segoe UI Regular 14</a:t>
            </a:r>
          </a:p>
          <a:p>
            <a:pPr lvl="3"/>
            <a:r>
              <a:rPr lang="en-US" dirty="0">
                <a:solidFill>
                  <a:schemeClr val="accent2"/>
                </a:solidFill>
              </a:rPr>
              <a:t>Body copy Segoe Regular 14/10.5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052589" y="5220145"/>
            <a:ext cx="3961764" cy="472732"/>
          </a:xfrm>
        </p:spPr>
        <p:txBody>
          <a:bodyPr/>
          <a:lstStyle/>
          <a:p>
            <a:pPr lvl="2"/>
            <a:r>
              <a:rPr lang="en-US" dirty="0">
                <a:solidFill>
                  <a:schemeClr val="accent2"/>
                </a:solidFill>
              </a:rPr>
              <a:t>Paragraph title Segoe UI Regular 14</a:t>
            </a:r>
          </a:p>
          <a:p>
            <a:pPr lvl="3"/>
            <a:r>
              <a:rPr lang="en-US" dirty="0">
                <a:solidFill>
                  <a:schemeClr val="accent2"/>
                </a:solidFill>
              </a:rPr>
              <a:t>Body copy Segoe Regular 14/10.5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9619459A-6AE1-4162-B81B-265F7BB102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753485" y="5220145"/>
            <a:ext cx="4170867" cy="472732"/>
          </a:xfrm>
        </p:spPr>
        <p:txBody>
          <a:bodyPr/>
          <a:lstStyle/>
          <a:p>
            <a:pPr lvl="2"/>
            <a:r>
              <a:rPr lang="en-US" dirty="0">
                <a:solidFill>
                  <a:schemeClr val="accent2"/>
                </a:solidFill>
              </a:rPr>
              <a:t>Paragraph title Segoe UI Regular 14</a:t>
            </a:r>
          </a:p>
          <a:p>
            <a:pPr lvl="3"/>
            <a:r>
              <a:rPr lang="en-US" dirty="0">
                <a:solidFill>
                  <a:schemeClr val="accent2"/>
                </a:solidFill>
              </a:rPr>
              <a:t>Body copy Segoe Regular 14/10.5</a:t>
            </a:r>
          </a:p>
        </p:txBody>
      </p:sp>
    </p:spTree>
    <p:extLst>
      <p:ext uri="{BB962C8B-B14F-4D97-AF65-F5344CB8AC3E}">
        <p14:creationId xmlns:p14="http://schemas.microsoft.com/office/powerpoint/2010/main" val="45947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EDFF7B8-4BCF-4A0D-A457-0DF7A7CF04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BC8D108-E338-4E6E-A208-41B2A3B5A7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356D3D3-2C02-4979-8C6D-5B3DB9E28D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9134DFD-381E-4472-AD59-38D24FB10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column photo layout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D4EEF-B79A-4844-9666-08A12803D9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accent2"/>
                </a:solidFill>
              </a:rPr>
              <a:t>Paragraph title Segoe UI bold 18/14</a:t>
            </a:r>
          </a:p>
          <a:p>
            <a:pPr lvl="4"/>
            <a:r>
              <a:rPr lang="en-US" dirty="0">
                <a:solidFill>
                  <a:schemeClr val="accent2"/>
                </a:solidFill>
              </a:rPr>
              <a:t>Highlights and/or key points </a:t>
            </a:r>
          </a:p>
          <a:p>
            <a:pPr lvl="5"/>
            <a:r>
              <a:rPr lang="en-US" dirty="0"/>
              <a:t>Short sentence and/or “bullet” points here.  </a:t>
            </a:r>
          </a:p>
          <a:p>
            <a:pPr lvl="5"/>
            <a:r>
              <a:rPr lang="en-US" dirty="0"/>
              <a:t>Body copy use the font Segoe Regular 10.5pt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926743-86E5-408F-8476-BD4919E0A6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accent2"/>
                </a:solidFill>
              </a:rPr>
              <a:t>Paragraph title Segoe UI bold 18/14</a:t>
            </a:r>
          </a:p>
          <a:p>
            <a:pPr lvl="4"/>
            <a:r>
              <a:rPr lang="en-US" dirty="0">
                <a:solidFill>
                  <a:schemeClr val="accent2"/>
                </a:solidFill>
              </a:rPr>
              <a:t>Highlights and/or key points </a:t>
            </a:r>
          </a:p>
          <a:p>
            <a:pPr lvl="5"/>
            <a:r>
              <a:rPr lang="en-US" dirty="0"/>
              <a:t>Short sentence and/or “bullet” points here.  </a:t>
            </a:r>
          </a:p>
          <a:p>
            <a:pPr lvl="5"/>
            <a:r>
              <a:rPr lang="en-US" dirty="0"/>
              <a:t>Body copy use the font Segoe Regular 10.5pt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03FB9F-8618-4120-980B-764424A8B6F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accent2"/>
                </a:solidFill>
              </a:rPr>
              <a:t>Paragraph title Segoe UI bold 18/14</a:t>
            </a:r>
          </a:p>
          <a:p>
            <a:pPr lvl="4"/>
            <a:r>
              <a:rPr lang="en-US" dirty="0">
                <a:solidFill>
                  <a:schemeClr val="accent2"/>
                </a:solidFill>
              </a:rPr>
              <a:t>Highlights and/or key points </a:t>
            </a:r>
          </a:p>
          <a:p>
            <a:pPr lvl="5"/>
            <a:r>
              <a:rPr lang="en-US" dirty="0"/>
              <a:t>Short sentence and/or “bullet” points here.  </a:t>
            </a:r>
          </a:p>
          <a:p>
            <a:pPr lvl="5"/>
            <a:r>
              <a:rPr lang="en-US" dirty="0"/>
              <a:t>Body copy use the font Segoe Regular 10.5pt</a:t>
            </a:r>
          </a:p>
        </p:txBody>
      </p:sp>
    </p:spTree>
    <p:extLst>
      <p:ext uri="{BB962C8B-B14F-4D97-AF65-F5344CB8AC3E}">
        <p14:creationId xmlns:p14="http://schemas.microsoft.com/office/powerpoint/2010/main" val="113045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E38740E-6628-49E0-8AD4-193D2359A2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EDA3448-D5EA-47BD-B560-800629504D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46D8162-E31C-4E85-974B-72472D2506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9134DFD-381E-4472-AD59-38D24FB10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column photo layout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D4EEF-B79A-4844-9666-08A12803D9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1"/>
            <a:r>
              <a:rPr lang="en-US"/>
              <a:t>Paragraph title Segoe UI bold 18/14</a:t>
            </a:r>
          </a:p>
          <a:p>
            <a:pPr lvl="4"/>
            <a:r>
              <a:rPr lang="en-US"/>
              <a:t>Highlights and/or key points </a:t>
            </a:r>
          </a:p>
          <a:p>
            <a:pPr lvl="5"/>
            <a:r>
              <a:rPr lang="en-US"/>
              <a:t>Short sentence and/or “bullet” points here.  </a:t>
            </a:r>
          </a:p>
          <a:p>
            <a:pPr lvl="5"/>
            <a:r>
              <a:rPr lang="en-US"/>
              <a:t>Body copy use the font Segoe Regular 10.5pt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926743-86E5-408F-8476-BD4919E0A6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1"/>
            <a:r>
              <a:rPr lang="en-US"/>
              <a:t>Paragraph title Segoe UI bold 18/14</a:t>
            </a:r>
          </a:p>
          <a:p>
            <a:pPr lvl="4"/>
            <a:r>
              <a:rPr lang="en-US"/>
              <a:t>Highlights and/or key points </a:t>
            </a:r>
          </a:p>
          <a:p>
            <a:pPr lvl="5"/>
            <a:r>
              <a:rPr lang="en-US"/>
              <a:t>Short sentence and/or “bullet” points here.  </a:t>
            </a:r>
          </a:p>
          <a:p>
            <a:pPr lvl="5"/>
            <a:r>
              <a:rPr lang="en-US"/>
              <a:t>Body copy use the font Segoe Regular 10.5pt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03FB9F-8618-4120-980B-764424A8B6F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1"/>
            <a:r>
              <a:rPr lang="en-US"/>
              <a:t>Paragraph title Segoe UI bold 18/14</a:t>
            </a:r>
          </a:p>
          <a:p>
            <a:pPr lvl="4"/>
            <a:r>
              <a:rPr lang="en-US"/>
              <a:t>Highlights and/or key points </a:t>
            </a:r>
          </a:p>
          <a:p>
            <a:pPr lvl="5"/>
            <a:r>
              <a:rPr lang="en-US"/>
              <a:t>Short sentence and/or “bullet” points here.  </a:t>
            </a:r>
          </a:p>
          <a:p>
            <a:pPr lvl="5"/>
            <a:r>
              <a:rPr lang="en-US"/>
              <a:t>Body copy use the font Segoe Regular 10.5pt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5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44F683-8A0B-4274-8E44-276BADC251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944AA83-A889-4371-9EA1-143B520FF7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732" y="4893323"/>
            <a:ext cx="10507852" cy="941388"/>
          </a:xfrm>
        </p:spPr>
        <p:txBody>
          <a:bodyPr/>
          <a:lstStyle/>
          <a:p>
            <a:r>
              <a:rPr lang="en-US" sz="6000" cap="none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OPTION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59888-A348-4758-8AF4-29BE1EB6ED8F}"/>
              </a:ext>
            </a:extLst>
          </p:cNvPr>
          <p:cNvSpPr txBox="1"/>
          <p:nvPr/>
        </p:nvSpPr>
        <p:spPr>
          <a:xfrm>
            <a:off x="0" y="5636534"/>
            <a:ext cx="121920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 THING 1 | IMPORTANT THING 2 | IMPORTANT THING 3 </a:t>
            </a:r>
          </a:p>
        </p:txBody>
      </p:sp>
    </p:spTree>
    <p:extLst>
      <p:ext uri="{BB962C8B-B14F-4D97-AF65-F5344CB8AC3E}">
        <p14:creationId xmlns:p14="http://schemas.microsoft.com/office/powerpoint/2010/main" val="6965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ad going through a mountainous region&#10;&#10;Description automatically generated with low confidence">
            <a:extLst>
              <a:ext uri="{FF2B5EF4-FFF2-40B4-BE49-F238E27FC236}">
                <a16:creationId xmlns:a16="http://schemas.microsoft.com/office/drawing/2014/main" id="{E550AE16-2B2A-474C-A077-C3834BEC79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944AA83-A889-4371-9EA1-143B520FF7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7046" y="534273"/>
            <a:ext cx="8970425" cy="941388"/>
          </a:xfrm>
        </p:spPr>
        <p:txBody>
          <a:bodyPr/>
          <a:lstStyle/>
          <a:p>
            <a:r>
              <a:rPr lang="en-US" sz="6000" cap="none" spc="600" dirty="0">
                <a:solidFill>
                  <a:srgbClr val="0E4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HEADER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1D4FEC-C6C0-404E-898D-C8B40BE7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8515-C1FE-4FC6-A571-48A5D20611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30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A889E74-AE86-4D02-B3D6-8905178AAA88}"/>
              </a:ext>
            </a:extLst>
          </p:cNvPr>
          <p:cNvSpPr txBox="1"/>
          <p:nvPr/>
        </p:nvSpPr>
        <p:spPr>
          <a:xfrm>
            <a:off x="6958739" y="2127927"/>
            <a:ext cx="4788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800" b="0" i="0" dirty="0">
              <a:effectLst/>
            </a:endParaRPr>
          </a:p>
          <a:p>
            <a:pPr fontAlgn="base"/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Text here</a:t>
            </a:r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000" i="1" dirty="0">
              <a:effectLst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fontAlgn="base"/>
            <a:br>
              <a:rPr lang="en-US" b="0" i="0" dirty="0">
                <a:effectLst/>
              </a:rPr>
            </a:br>
            <a:endParaRPr lang="en-US" sz="600" b="0" i="0" dirty="0">
              <a:effectLst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FA84B7E-C4F3-4656-9221-2003960856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6096000" cy="6857999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31DD45-3180-4310-891E-E94B52A5EA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067" y="928274"/>
            <a:ext cx="4163114" cy="771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4DE2FA-7C28-4DF0-BFC3-78E99147F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456" y="6086840"/>
            <a:ext cx="2047323" cy="61151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60C417D-08A3-4945-BFE8-E5AEC69F1FA2}"/>
              </a:ext>
            </a:extLst>
          </p:cNvPr>
          <p:cNvCxnSpPr/>
          <p:nvPr/>
        </p:nvCxnSpPr>
        <p:spPr>
          <a:xfrm>
            <a:off x="6958739" y="2022231"/>
            <a:ext cx="4505771" cy="0"/>
          </a:xfrm>
          <a:prstGeom prst="line">
            <a:avLst/>
          </a:prstGeom>
          <a:ln w="38100">
            <a:solidFill>
              <a:srgbClr val="0E406A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634249"/>
      </p:ext>
    </p:extLst>
  </p:cSld>
  <p:clrMapOvr>
    <a:masterClrMapping/>
  </p:clrMapOvr>
</p:sld>
</file>

<file path=ppt/theme/theme1.xml><?xml version="1.0" encoding="utf-8"?>
<a:theme xmlns:a="http://schemas.openxmlformats.org/drawingml/2006/main" name="NORTH DAKOTA">
  <a:themeElements>
    <a:clrScheme name="Legendary">
      <a:dk1>
        <a:sysClr val="windowText" lastClr="000000"/>
      </a:dk1>
      <a:lt1>
        <a:sysClr val="window" lastClr="FFFFFF"/>
      </a:lt1>
      <a:dk2>
        <a:srgbClr val="023D67"/>
      </a:dk2>
      <a:lt2>
        <a:srgbClr val="B6B0A2"/>
      </a:lt2>
      <a:accent1>
        <a:srgbClr val="D34727"/>
      </a:accent1>
      <a:accent2>
        <a:srgbClr val="796E66"/>
      </a:accent2>
      <a:accent3>
        <a:srgbClr val="087482"/>
      </a:accent3>
      <a:accent4>
        <a:srgbClr val="A8353A"/>
      </a:accent4>
      <a:accent5>
        <a:srgbClr val="049FDA"/>
      </a:accent5>
      <a:accent6>
        <a:srgbClr val="FAA21B"/>
      </a:accent6>
      <a:hlink>
        <a:srgbClr val="0563C1"/>
      </a:hlink>
      <a:folHlink>
        <a:srgbClr val="954F72"/>
      </a:folHlink>
    </a:clrScheme>
    <a:fontScheme name="MS Fonts 2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_BELEGENDARY_1_96dpi" id="{3A4CE9D5-7867-416E-9E23-45FF1C50E1CF}" vid="{46262918-D099-4D93-B986-EE8C94552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595</Words>
  <Application>Microsoft Office PowerPoint</Application>
  <PresentationFormat>Widescreen</PresentationFormat>
  <Paragraphs>76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Muli</vt:lpstr>
      <vt:lpstr>Muli Black</vt:lpstr>
      <vt:lpstr>Segoe UI</vt:lpstr>
      <vt:lpstr>Segoe UI Black</vt:lpstr>
      <vt:lpstr>Wingdings</vt:lpstr>
      <vt:lpstr>NORTH DAKOTA</vt:lpstr>
      <vt:lpstr>Presenter notes</vt:lpstr>
      <vt:lpstr>Logos</vt:lpstr>
      <vt:lpstr>Slide palette info</vt:lpstr>
      <vt:lpstr>PowerPoint Presentation</vt:lpstr>
      <vt:lpstr>Three column photo layout</vt:lpstr>
      <vt:lpstr>Three column photo layout</vt:lpstr>
      <vt:lpstr>ANOTHER OPTION</vt:lpstr>
      <vt:lpstr>HEADER HERE</vt:lpstr>
      <vt:lpstr>PowerPoint Presentation</vt:lpstr>
      <vt:lpstr>INFRASTRUCTURE FUNDING</vt:lpstr>
    </vt:vector>
  </TitlesOfParts>
  <Manager/>
  <Company>bilmaw creative</Company>
  <LinksUpToDate>false</LinksUpToDate>
  <SharedDoc>false</SharedDoc>
  <HyperlinkBase>https://creativemarket.com/bilmaw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Susan Blanchard (Bluehawk LLC)</dc:creator>
  <cp:keywords/>
  <dc:description>© bilmaw creative</dc:description>
  <cp:lastModifiedBy>Peske, Nicole R.</cp:lastModifiedBy>
  <cp:revision>54</cp:revision>
  <cp:lastPrinted>2017-05-29T17:03:53Z</cp:lastPrinted>
  <dcterms:created xsi:type="dcterms:W3CDTF">2018-09-10T14:38:48Z</dcterms:created>
  <dcterms:modified xsi:type="dcterms:W3CDTF">2024-11-21T19:52:06Z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v-sblanc@microsoft.com</vt:lpwstr>
  </property>
  <property fmtid="{D5CDD505-2E9C-101B-9397-08002B2CF9AE}" pid="5" name="MSIP_Label_f42aa342-8706-4288-bd11-ebb85995028c_SetDate">
    <vt:lpwstr>2018-07-01T06:09:04.1671756Z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