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0" r:id="rId4"/>
    <p:sldId id="260" r:id="rId5"/>
    <p:sldId id="261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E8AC-C696-40EC-A579-D499BBE4E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BFC1F-F808-40F5-ADAF-9D6F86C4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AA525-221B-4D8E-85A5-ACEF0B69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D0F18-7378-4E45-9462-C04A2F0E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E6DB8-1AF7-4FC0-9375-226C568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4CA6-1B86-415C-84EC-2C400504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0522F-9FAC-4AFF-B0CA-D241AE609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B3AC-EFA9-48D1-BEA9-E0CF5A95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AB6E5-D89B-4D87-961A-121E551C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D52F-B73A-4C31-BB69-ECF19F67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3E092-CE92-4056-9512-E8C6364F1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1A32E-7B14-41CD-B29A-C439388F0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3DD7-0FE8-42B7-9FD4-97527151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12F08-42A6-4C9A-BA0D-A6C794D3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85A8-C673-4D1B-9C07-A9ED6F53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6E137-284F-4CEE-ADA8-97F6973C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9DA8C-6687-4C23-AF06-7D602C313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24C4B-BD54-4FE3-A84D-A9B3CC48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DDE5-1E9B-4925-A6B4-AB26A6A9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B0282-F353-4E0C-A4D0-2D8F3547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D253-F3CB-4664-98EF-CAD57844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0F71-AEFD-4923-ACD3-D4A10AEAB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C2FA1-D19A-4AC8-806B-B21234C4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9F71D-A082-4D0D-BA95-BCA577EA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A684E-2914-4599-9CC4-C86C09B8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7E04-883C-4C2E-9589-6EB2B723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62C10-1EDA-41AD-9CC6-B586EA08E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6DC0C-2701-434B-AA6C-099ADBB33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9A2C6-89CF-4204-B190-66344F37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B0CD-954F-48D5-8525-7F7B8045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E1B58-FC35-43B6-8672-CBA863CD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80DE-04F0-40A3-96AF-D2141E6F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D1F9D-3475-4AEB-A0EC-64033303C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EFC8B-7F12-43F6-B6B1-DC7531F40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8834D-8218-4B96-B03B-C13BCB2ED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A3B49-D9C3-47AD-B7D0-C486B4DDF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4E74A-FA70-4622-A752-8B277544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1F957-BD41-4C41-8FFF-F947F889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BC71E-A755-4B0B-9A75-F2639AA3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E987-5F91-48BE-820E-B99CB328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279E2-1491-466D-A8C8-5DC87767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B70D3-3D14-4F70-BFDB-BEE82EEE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F192E-1599-4D37-9581-7FEB0B56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9BC73-5D17-4F4B-944A-82F14351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59C80-04E1-4615-B179-7C3ADEAA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F4A4-C582-4881-96BD-F8505E6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CAF4-84D6-4EAD-8D54-2A39530B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9AD85-2F75-4D06-8B83-36CCC9D8E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C0D9C-144A-4AFC-AECD-F1BD95EA8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A5BCA-0801-4A2D-8EF6-856E948C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9FE55-806A-4CD7-890C-63DAE11B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2353E-7DE8-4760-B0A7-1EF0BB5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45A7-BCA5-4DAA-BEB3-B3C0BF34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D2D4AA-EE9F-4398-8955-93A87818E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F7E04-7A54-4A50-A8EA-B3EBCCAA3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02255-268F-429C-A071-00C81A6F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94D26-0D85-4C40-AD28-6B658B82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9D686-985E-4CBD-9D8C-B4CCD8FC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8EE85-695B-4EBD-A100-237146EE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760A0-EB65-45A5-B38A-6935B64FC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F7042-EFEF-4D2F-8CF4-96950080E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CAD2-1556-48B9-9448-A57F10A6114F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325C3-6291-4ED6-A27E-918D35349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8DCE2-0BCD-4DED-9354-A398650D6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EDBB-B629-44FD-879D-E27482C7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5A5F-07B7-4028-9D71-556558B9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04"/>
            <a:ext cx="10515600" cy="865065"/>
          </a:xfrm>
        </p:spPr>
        <p:txBody>
          <a:bodyPr/>
          <a:lstStyle/>
          <a:p>
            <a:pPr algn="ctr"/>
            <a:r>
              <a:rPr lang="en-US" dirty="0"/>
              <a:t>Highway 32 Construction Project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A495D1-7F3B-B238-0D08-2FB535A29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626"/>
            <a:ext cx="10726489" cy="3910806"/>
          </a:xfrm>
        </p:spPr>
      </p:pic>
    </p:spTree>
    <p:extLst>
      <p:ext uri="{BB962C8B-B14F-4D97-AF65-F5344CB8AC3E}">
        <p14:creationId xmlns:p14="http://schemas.microsoft.com/office/powerpoint/2010/main" val="296723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1514-7EA2-30D0-98BA-669574AF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08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Intersection of ND 32 and Delano Ave will </a:t>
            </a:r>
            <a:r>
              <a:rPr lang="en-US" b="1" dirty="0"/>
              <a:t>NOT </a:t>
            </a:r>
            <a:r>
              <a:rPr lang="en-US" dirty="0"/>
              <a:t>have the redesign done that was discussed at the Public Input Meeting in 2022.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BE5E2D-C51C-1B14-A501-6F1121621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2552330"/>
            <a:ext cx="5181600" cy="2944004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66473CE-06FB-D2E2-5ABC-9E5C5518A9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1" y="2552330"/>
            <a:ext cx="5181600" cy="2949008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BC5DCF-D979-F803-AA9A-E4376F541D0C}"/>
              </a:ext>
            </a:extLst>
          </p:cNvPr>
          <p:cNvCxnSpPr>
            <a:cxnSpLocks/>
          </p:cNvCxnSpPr>
          <p:nvPr/>
        </p:nvCxnSpPr>
        <p:spPr>
          <a:xfrm>
            <a:off x="838200" y="2552330"/>
            <a:ext cx="5181600" cy="29440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475063-0FA4-736D-05C0-63B5503C0CF8}"/>
              </a:ext>
            </a:extLst>
          </p:cNvPr>
          <p:cNvCxnSpPr>
            <a:cxnSpLocks/>
          </p:cNvCxnSpPr>
          <p:nvPr/>
        </p:nvCxnSpPr>
        <p:spPr>
          <a:xfrm flipV="1">
            <a:off x="838198" y="2552330"/>
            <a:ext cx="5181602" cy="29440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D8D6F5-9102-DCAC-C489-279AB21322B4}"/>
              </a:ext>
            </a:extLst>
          </p:cNvPr>
          <p:cNvCxnSpPr>
            <a:cxnSpLocks/>
          </p:cNvCxnSpPr>
          <p:nvPr/>
        </p:nvCxnSpPr>
        <p:spPr>
          <a:xfrm>
            <a:off x="6172199" y="2552330"/>
            <a:ext cx="5181600" cy="29440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188641-7B2B-5575-58F8-BF0AE2EA913C}"/>
              </a:ext>
            </a:extLst>
          </p:cNvPr>
          <p:cNvCxnSpPr>
            <a:cxnSpLocks/>
          </p:cNvCxnSpPr>
          <p:nvPr/>
        </p:nvCxnSpPr>
        <p:spPr>
          <a:xfrm flipV="1">
            <a:off x="6172197" y="2552330"/>
            <a:ext cx="5181602" cy="29440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3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D43C-447A-D880-DDD9-530A9721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Splitting the 2024 Project.</a:t>
            </a:r>
            <a:br>
              <a:rPr lang="en-US" dirty="0"/>
            </a:br>
            <a:r>
              <a:rPr lang="en-US" dirty="0"/>
              <a:t>Why and Where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DCC5DC5-EEB0-79BE-1611-B659E70DF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09725"/>
            <a:ext cx="7877175" cy="4883150"/>
          </a:xfrm>
        </p:spPr>
      </p:pic>
    </p:spTree>
    <p:extLst>
      <p:ext uri="{BB962C8B-B14F-4D97-AF65-F5344CB8AC3E}">
        <p14:creationId xmlns:p14="http://schemas.microsoft.com/office/powerpoint/2010/main" val="165997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1DF8-A155-4174-809E-F2F4D640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pPr algn="ctr"/>
            <a:r>
              <a:rPr lang="en-US" dirty="0"/>
              <a:t>Proposed Sidewalk – North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8E639D-15E1-4746-955D-646AB546D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95375"/>
            <a:ext cx="10515600" cy="5081588"/>
          </a:xfrm>
        </p:spPr>
      </p:pic>
    </p:spTree>
    <p:extLst>
      <p:ext uri="{BB962C8B-B14F-4D97-AF65-F5344CB8AC3E}">
        <p14:creationId xmlns:p14="http://schemas.microsoft.com/office/powerpoint/2010/main" val="181967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FC66-60A7-4F4D-B2EF-F7C3B7B0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5501"/>
          </a:xfrm>
        </p:spPr>
        <p:txBody>
          <a:bodyPr/>
          <a:lstStyle/>
          <a:p>
            <a:pPr algn="ctr"/>
            <a:r>
              <a:rPr lang="en-US" dirty="0"/>
              <a:t>Proposed Sidewalk – South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E04B8-A1A3-483D-931E-2F6C1A289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0626"/>
            <a:ext cx="10515600" cy="4986338"/>
          </a:xfrm>
        </p:spPr>
      </p:pic>
    </p:spTree>
    <p:extLst>
      <p:ext uri="{BB962C8B-B14F-4D97-AF65-F5344CB8AC3E}">
        <p14:creationId xmlns:p14="http://schemas.microsoft.com/office/powerpoint/2010/main" val="102470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F012-BE31-020B-6238-7D774DC8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Pipe Work and Temporary Bypasses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6BBFD-49A7-3542-466A-4C08A3A55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680" y="1825625"/>
            <a:ext cx="9280639" cy="4351338"/>
          </a:xfrm>
        </p:spPr>
      </p:pic>
    </p:spTree>
    <p:extLst>
      <p:ext uri="{BB962C8B-B14F-4D97-AF65-F5344CB8AC3E}">
        <p14:creationId xmlns:p14="http://schemas.microsoft.com/office/powerpoint/2010/main" val="185849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5A5F-07B7-4028-9D71-556558B9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04"/>
            <a:ext cx="10515600" cy="865065"/>
          </a:xfrm>
        </p:spPr>
        <p:txBody>
          <a:bodyPr/>
          <a:lstStyle/>
          <a:p>
            <a:pPr algn="ctr"/>
            <a:r>
              <a:rPr lang="en-US" dirty="0"/>
              <a:t>Final Comments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A495D1-7F3B-B238-0D08-2FB535A29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626"/>
            <a:ext cx="10726489" cy="3910806"/>
          </a:xfrm>
        </p:spPr>
      </p:pic>
    </p:spTree>
    <p:extLst>
      <p:ext uri="{BB962C8B-B14F-4D97-AF65-F5344CB8AC3E}">
        <p14:creationId xmlns:p14="http://schemas.microsoft.com/office/powerpoint/2010/main" val="1846557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53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Highway 32 Construction Project</vt:lpstr>
      <vt:lpstr>The Intersection of ND 32 and Delano Ave will NOT have the redesign done that was discussed at the Public Input Meeting in 2022.</vt:lpstr>
      <vt:lpstr>Splitting the 2024 Project. Why and Where</vt:lpstr>
      <vt:lpstr>Proposed Sidewalk – North</vt:lpstr>
      <vt:lpstr>Proposed Sidewalk – South</vt:lpstr>
      <vt:lpstr>Pipe Work and Temporary Bypasses</vt:lpstr>
      <vt:lpstr>Final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32 Construction Project</dc:title>
  <dc:creator>Miller, Travis A.</dc:creator>
  <cp:lastModifiedBy>Miller, Travis A.</cp:lastModifiedBy>
  <cp:revision>6</cp:revision>
  <dcterms:created xsi:type="dcterms:W3CDTF">2022-04-19T04:01:15Z</dcterms:created>
  <dcterms:modified xsi:type="dcterms:W3CDTF">2024-05-15T13:13:35Z</dcterms:modified>
</cp:coreProperties>
</file>